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6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09" autoAdjust="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9.3.2010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9.3.2010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9.3.2010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9.3.2010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9.3.2010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9.3.2010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9.3.2010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9.3.2010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9.3.2010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9.3.2010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9.3.2010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45184-80ED-4EEE-94E2-90517B34E3EE}" type="datetimeFigureOut">
              <a:rPr lang="sl-SI" smtClean="0"/>
              <a:pPr/>
              <a:t>9.3.2010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85778" y="5605490"/>
            <a:ext cx="6400800" cy="1252534"/>
          </a:xfrm>
        </p:spPr>
        <p:txBody>
          <a:bodyPr/>
          <a:lstStyle/>
          <a:p>
            <a:pPr algn="l"/>
            <a:r>
              <a:rPr lang="sl-SI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Dušan Štuhec</a:t>
            </a:r>
            <a:r>
              <a:rPr lang="sl-SI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/>
            </a:r>
            <a:br>
              <a:rPr lang="sl-SI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</a:br>
            <a:r>
              <a:rPr lang="sl-SI" sz="18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OŠ Bojana Ilicha, Maribor</a:t>
            </a:r>
            <a:br>
              <a:rPr lang="sl-SI" sz="18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</a:br>
            <a:r>
              <a:rPr lang="sl-SI" sz="1800" b="1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dusan.stuhec@guest.arnes.si</a:t>
            </a:r>
            <a:endParaRPr lang="sl-SI" sz="1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0" y="7141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600" b="1" dirty="0" smtClean="0">
                <a:solidFill>
                  <a:srgbClr val="C00000"/>
                </a:solidFill>
                <a:latin typeface="Comic Sans MS" pitchFamily="66" charset="0"/>
              </a:rPr>
              <a:t>Popestritev pouka športne vzgoje </a:t>
            </a:r>
            <a:endParaRPr lang="sl-SI" sz="36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sl-SI" sz="3600" b="1" dirty="0" smtClean="0">
                <a:solidFill>
                  <a:srgbClr val="C00000"/>
                </a:solidFill>
                <a:latin typeface="Comic Sans MS" pitchFamily="66" charset="0"/>
              </a:rPr>
              <a:t>z </a:t>
            </a:r>
            <a:r>
              <a:rPr lang="sl-SI" sz="3600" b="1" dirty="0" smtClean="0">
                <a:solidFill>
                  <a:srgbClr val="C00000"/>
                </a:solidFill>
                <a:latin typeface="Comic Sans MS" pitchFamily="66" charset="0"/>
              </a:rPr>
              <a:t>raznimi rekviziti, IKT orodji in varnostnimi vsebinami</a:t>
            </a:r>
            <a:endParaRPr lang="sl-SI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357158" y="2714620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kern="0" spc="100" dirty="0" smtClean="0">
                <a:solidFill>
                  <a:srgbClr val="FF0000"/>
                </a:solidFill>
                <a:latin typeface="Comic Sans MS" pitchFamily="66" charset="0"/>
              </a:rPr>
              <a:t>Uporaba zamika predvajanja </a:t>
            </a:r>
            <a:endParaRPr lang="sl-SI" sz="3200" b="1" kern="0" spc="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Slika 6" descr="vlc_player_software.jpg"/>
          <p:cNvPicPr>
            <a:picLocks noChangeAspect="1"/>
          </p:cNvPicPr>
          <p:nvPr/>
        </p:nvPicPr>
        <p:blipFill>
          <a:blip r:embed="rId2">
            <a:lum bright="4000"/>
          </a:blip>
          <a:stretch>
            <a:fillRect/>
          </a:stretch>
        </p:blipFill>
        <p:spPr>
          <a:xfrm>
            <a:off x="7205698" y="4848252"/>
            <a:ext cx="2009772" cy="2009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ROBOTIKA\Desktop\VLC - seminar\VL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537" y="0"/>
            <a:ext cx="644892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ROBOTIKA\Desktop\VLC - seminar\VLC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9950" y="0"/>
            <a:ext cx="64241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ROBOTIKA\Desktop\VLC - seminar\VLC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3553" y="0"/>
            <a:ext cx="643689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ROBOTIKA\Desktop\VLC - seminar\VL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0988" y="0"/>
            <a:ext cx="5782022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ROBOTIKA\Desktop\VLC - seminar\VL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478" y="0"/>
            <a:ext cx="78850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ROBOTIKA\Desktop\VLC - seminar\VLC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478" y="0"/>
            <a:ext cx="78850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ROBOTIKA\Desktop\VLC - seminar\VLC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0871" y="428604"/>
            <a:ext cx="5759239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ROBOTIKA\Desktop\VLC - seminar\VLC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9566" y="857232"/>
            <a:ext cx="6406329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ROBOTIKA\Desktop\VLC - seminar\VLC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935349"/>
            <a:ext cx="9115456" cy="5132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ROBOTIKA\Desktop\VLC - seminar\VLC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928669"/>
            <a:ext cx="9127319" cy="5138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vlc_player_software.jpg"/>
          <p:cNvPicPr>
            <a:picLocks noChangeAspect="1"/>
          </p:cNvPicPr>
          <p:nvPr/>
        </p:nvPicPr>
        <p:blipFill>
          <a:blip r:embed="rId2">
            <a:lum bright="4000"/>
          </a:blip>
          <a:stretch>
            <a:fillRect/>
          </a:stretch>
        </p:blipFill>
        <p:spPr>
          <a:xfrm>
            <a:off x="7205698" y="4848252"/>
            <a:ext cx="2009772" cy="2009772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0" y="357166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sl-SI" sz="3200" b="1" dirty="0" smtClean="0">
                <a:latin typeface="Comic Sans MS" pitchFamily="66" charset="0"/>
              </a:rPr>
              <a:t>Zakaj zamik predvajanja</a:t>
            </a:r>
            <a:r>
              <a:rPr lang="sl-SI" sz="3200" b="1" dirty="0" smtClean="0">
                <a:latin typeface="Comic Sans MS" pitchFamily="66" charset="0"/>
              </a:rPr>
              <a:t>?</a:t>
            </a:r>
          </a:p>
          <a:p>
            <a:pPr>
              <a:lnSpc>
                <a:spcPct val="90000"/>
              </a:lnSpc>
            </a:pPr>
            <a:endParaRPr lang="sl-SI" sz="24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sl-SI" sz="2400" dirty="0" smtClean="0"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sl-SI" sz="2400" dirty="0" smtClean="0">
                <a:latin typeface="Comic Sans MS" pitchFamily="66" charset="0"/>
              </a:rPr>
              <a:t>Učenje gibalnih prvin je najboljše s pomočjo kvalitetne povratne informacije:</a:t>
            </a:r>
          </a:p>
          <a:p>
            <a:pPr lvl="2">
              <a:lnSpc>
                <a:spcPct val="90000"/>
              </a:lnSpc>
            </a:pPr>
            <a:r>
              <a:rPr lang="sl-SI" sz="2400" dirty="0" smtClean="0">
                <a:latin typeface="Comic Sans MS" pitchFamily="66" charset="0"/>
              </a:rPr>
              <a:t>- slušna (ob vsaki ponovitvi),</a:t>
            </a:r>
          </a:p>
          <a:p>
            <a:pPr lvl="2">
              <a:lnSpc>
                <a:spcPct val="90000"/>
              </a:lnSpc>
            </a:pPr>
            <a:r>
              <a:rPr lang="sl-SI" sz="2400" dirty="0" smtClean="0">
                <a:latin typeface="Comic Sans MS" pitchFamily="66" charset="0"/>
              </a:rPr>
              <a:t>- vidna (redko, s pomočjo snemanja).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sl-SI" sz="2400" dirty="0" smtClean="0">
                <a:latin typeface="Comic Sans MS" pitchFamily="66" charset="0"/>
              </a:rPr>
              <a:t>		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sl-SI" sz="2400" dirty="0" smtClean="0">
              <a:latin typeface="Comic Sans MS" pitchFamily="66" charset="0"/>
            </a:endParaRPr>
          </a:p>
          <a:p>
            <a:pPr lvl="2">
              <a:lnSpc>
                <a:spcPct val="90000"/>
              </a:lnSpc>
              <a:buFontTx/>
              <a:buNone/>
            </a:pPr>
            <a:r>
              <a:rPr lang="sl-SI" sz="2400" dirty="0" smtClean="0">
                <a:latin typeface="Comic Sans MS" pitchFamily="66" charset="0"/>
              </a:rPr>
              <a:t>Problem: 	uro je treba končati prej, 				intenzivnost je nižja, učenci 				nimajo možnosti takojšnje poprave…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sl-SI" sz="2400" dirty="0" smtClean="0">
                <a:latin typeface="Comic Sans MS" pitchFamily="66" charset="0"/>
              </a:rPr>
              <a:t>		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sl-SI" sz="2400" dirty="0" smtClean="0">
              <a:latin typeface="Comic Sans MS" pitchFamily="66" charset="0"/>
            </a:endParaRPr>
          </a:p>
          <a:p>
            <a:pPr lvl="2">
              <a:lnSpc>
                <a:spcPct val="90000"/>
              </a:lnSpc>
              <a:buFontTx/>
              <a:buNone/>
            </a:pPr>
            <a:r>
              <a:rPr lang="sl-SI" sz="2400" dirty="0" smtClean="0">
                <a:latin typeface="Comic Sans MS" pitchFamily="66" charset="0"/>
              </a:rPr>
              <a:t>Rešitev:	sistem, ki omogoča takojšnjo, 				vidno povratno informacijo s 				pomočjo zamika predvajanja –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sl-SI" sz="2400" dirty="0" smtClean="0">
                <a:latin typeface="Comic Sans MS" pitchFamily="66" charset="0"/>
              </a:rPr>
              <a:t>					TIMESHIFTING.</a:t>
            </a:r>
            <a:endParaRPr lang="sl-SI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0" y="78579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latin typeface="Comic Sans MS" pitchFamily="66" charset="0"/>
              </a:rPr>
              <a:t>Predlogi uporabe programa za zamik predvajanja</a:t>
            </a:r>
            <a:endParaRPr lang="sl-SI" sz="2800" b="1" dirty="0">
              <a:latin typeface="Comic Sans MS" pitchFamily="66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0" y="200024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latin typeface="Comic Sans MS" pitchFamily="66" charset="0"/>
              </a:rPr>
              <a:t>A</a:t>
            </a:r>
            <a:r>
              <a:rPr lang="sl-SI" sz="2400" dirty="0" smtClean="0">
                <a:latin typeface="Comic Sans MS" pitchFamily="66" charset="0"/>
              </a:rPr>
              <a:t> – krajši zamik predvajanja (enkratni gibi pri atletiki, </a:t>
            </a:r>
          </a:p>
          <a:p>
            <a:r>
              <a:rPr lang="sl-SI" sz="2400" dirty="0" smtClean="0">
                <a:latin typeface="Comic Sans MS" pitchFamily="66" charset="0"/>
              </a:rPr>
              <a:t>      gimnastiki…)</a:t>
            </a:r>
          </a:p>
          <a:p>
            <a:endParaRPr lang="sl-SI" sz="2400" dirty="0" smtClean="0">
              <a:latin typeface="Comic Sans MS" pitchFamily="66" charset="0"/>
            </a:endParaRPr>
          </a:p>
          <a:p>
            <a:r>
              <a:rPr lang="sl-SI" sz="2400" b="1" dirty="0" smtClean="0">
                <a:latin typeface="Comic Sans MS" pitchFamily="66" charset="0"/>
              </a:rPr>
              <a:t>B</a:t>
            </a:r>
            <a:r>
              <a:rPr lang="sl-SI" sz="2400" dirty="0" smtClean="0">
                <a:latin typeface="Comic Sans MS" pitchFamily="66" charset="0"/>
              </a:rPr>
              <a:t> – daljši zamik predvajanj (gimnastične sestave, različne igre</a:t>
            </a:r>
          </a:p>
          <a:p>
            <a:r>
              <a:rPr lang="sl-SI" sz="2400" dirty="0" smtClean="0">
                <a:latin typeface="Comic Sans MS" pitchFamily="66" charset="0"/>
              </a:rPr>
              <a:t> </a:t>
            </a:r>
            <a:r>
              <a:rPr lang="sl-SI" sz="2400" dirty="0" smtClean="0">
                <a:latin typeface="Comic Sans MS" pitchFamily="66" charset="0"/>
              </a:rPr>
              <a:t>     z žogo…)</a:t>
            </a:r>
          </a:p>
          <a:p>
            <a:endParaRPr lang="sl-SI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42852"/>
            <a:ext cx="9144000" cy="116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Kaj pri ŠV pridobimo s sistemom za zamik predvajanja?</a:t>
            </a:r>
            <a:endParaRPr kumimoji="0" lang="sl-SI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0" y="1718155"/>
            <a:ext cx="9144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sl-SI" sz="2800" dirty="0" smtClean="0">
                <a:latin typeface="Comic Sans MS" pitchFamily="66" charset="0"/>
              </a:rPr>
              <a:t>vadba </a:t>
            </a:r>
            <a:r>
              <a:rPr lang="sl-SI" sz="2800" dirty="0" smtClean="0">
                <a:latin typeface="Comic Sans MS" pitchFamily="66" charset="0"/>
              </a:rPr>
              <a:t>je intenzivnejša </a:t>
            </a:r>
            <a:r>
              <a:rPr lang="sl-SI" sz="2000" dirty="0" smtClean="0">
                <a:latin typeface="Comic Sans MS" pitchFamily="66" charset="0"/>
              </a:rPr>
              <a:t>(v primeru snemanja in naknadnega ogleda temu ni tako</a:t>
            </a:r>
            <a:r>
              <a:rPr lang="sl-SI" sz="2000" dirty="0" smtClean="0">
                <a:latin typeface="Comic Sans MS" pitchFamily="66" charset="0"/>
              </a:rPr>
              <a:t>)</a:t>
            </a:r>
            <a:r>
              <a:rPr lang="sl-SI" sz="2800" dirty="0" smtClean="0">
                <a:latin typeface="Comic Sans MS" pitchFamily="66" charset="0"/>
              </a:rPr>
              <a:t>,</a:t>
            </a:r>
          </a:p>
          <a:p>
            <a:endParaRPr lang="sl-SI" sz="2800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sl-SI" sz="2800" dirty="0" smtClean="0">
                <a:latin typeface="Comic Sans MS" pitchFamily="66" charset="0"/>
              </a:rPr>
              <a:t>vadba </a:t>
            </a:r>
            <a:r>
              <a:rPr lang="sl-SI" sz="2800" dirty="0" smtClean="0">
                <a:latin typeface="Comic Sans MS" pitchFamily="66" charset="0"/>
              </a:rPr>
              <a:t>je zanimivejša</a:t>
            </a:r>
            <a:r>
              <a:rPr lang="sl-SI" sz="2800" dirty="0" smtClean="0">
                <a:latin typeface="Comic Sans MS" pitchFamily="66" charset="0"/>
              </a:rPr>
              <a:t>,</a:t>
            </a:r>
          </a:p>
          <a:p>
            <a:endParaRPr lang="sl-SI" sz="2800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sl-SI" sz="2800" dirty="0" smtClean="0">
                <a:latin typeface="Comic Sans MS" pitchFamily="66" charset="0"/>
              </a:rPr>
              <a:t>vadba </a:t>
            </a:r>
            <a:r>
              <a:rPr lang="sl-SI" sz="2800" dirty="0" smtClean="0">
                <a:latin typeface="Comic Sans MS" pitchFamily="66" charset="0"/>
              </a:rPr>
              <a:t>je kvalitetnejša </a:t>
            </a:r>
            <a:r>
              <a:rPr lang="sl-SI" sz="2000" dirty="0" smtClean="0">
                <a:latin typeface="Comic Sans MS" pitchFamily="66" charset="0"/>
              </a:rPr>
              <a:t>(ob slušni informaciji učenci dobijo takojšnjo vidno informacijo – obe združeni sta najmočnejše orodje pri motoričnem učenju</a:t>
            </a:r>
            <a:r>
              <a:rPr lang="sl-SI" sz="2000" dirty="0" smtClean="0">
                <a:latin typeface="Comic Sans MS" pitchFamily="66" charset="0"/>
              </a:rPr>
              <a:t>)</a:t>
            </a:r>
            <a:r>
              <a:rPr lang="sl-SI" sz="2800" dirty="0" smtClean="0">
                <a:latin typeface="Comic Sans MS" pitchFamily="66" charset="0"/>
              </a:rPr>
              <a:t>,</a:t>
            </a:r>
          </a:p>
          <a:p>
            <a:endParaRPr lang="sl-SI" sz="2800" dirty="0" smtClean="0">
              <a:latin typeface="Comic Sans MS" pitchFamily="66" charset="0"/>
            </a:endParaRPr>
          </a:p>
          <a:p>
            <a:r>
              <a:rPr lang="sl-SI" sz="2800" dirty="0" smtClean="0">
                <a:latin typeface="Comic Sans MS" pitchFamily="66" charset="0"/>
              </a:rPr>
              <a:t>- učenci so bolj motivirani za delo </a:t>
            </a:r>
            <a:r>
              <a:rPr lang="sl-SI" sz="2000" dirty="0" smtClean="0">
                <a:latin typeface="Comic Sans MS" pitchFamily="66" charset="0"/>
              </a:rPr>
              <a:t>(vleče jih želja, da bi se videli)</a:t>
            </a:r>
            <a:r>
              <a:rPr lang="sl-SI" sz="2800" dirty="0" smtClean="0">
                <a:latin typeface="Comic Sans MS" pitchFamily="66" charset="0"/>
              </a:rPr>
              <a:t>.</a:t>
            </a:r>
          </a:p>
          <a:p>
            <a:endParaRPr lang="sl-SI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42910" y="928670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latin typeface="Comic Sans MS" pitchFamily="66" charset="0"/>
              </a:rPr>
              <a:t>Priprava “sistema”:</a:t>
            </a:r>
            <a:endParaRPr lang="sl-SI" sz="3200" b="1" dirty="0">
              <a:latin typeface="Comic Sans MS" pitchFamily="66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714348" y="2468115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Comic Sans MS" pitchFamily="66" charset="0"/>
              </a:rPr>
              <a:t>1 – vklopi računalnik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714348" y="3429000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Comic Sans MS" pitchFamily="66" charset="0"/>
              </a:rPr>
              <a:t>2 – priklopi </a:t>
            </a:r>
            <a:r>
              <a:rPr lang="sl-SI" sz="2800" dirty="0" smtClean="0">
                <a:latin typeface="Comic Sans MS" pitchFamily="66" charset="0"/>
              </a:rPr>
              <a:t>kamero</a:t>
            </a:r>
            <a:endParaRPr lang="sl-SI" sz="2800" dirty="0" smtClean="0">
              <a:latin typeface="Comic Sans MS" pitchFamily="66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714348" y="4500570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Comic Sans MS" pitchFamily="66" charset="0"/>
              </a:rPr>
              <a:t>3 – zaženi </a:t>
            </a:r>
            <a:r>
              <a:rPr lang="sl-SI" sz="2800" dirty="0" smtClean="0">
                <a:latin typeface="Comic Sans MS" pitchFamily="66" charset="0"/>
              </a:rPr>
              <a:t>VLC</a:t>
            </a:r>
            <a:endParaRPr lang="sl-SI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-32" y="1327366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</a:pPr>
            <a:r>
              <a:rPr lang="en-US" sz="2800" b="1" dirty="0" err="1">
                <a:latin typeface="Comic Sans MS" pitchFamily="66" charset="0"/>
              </a:rPr>
              <a:t>VideoLAN</a:t>
            </a:r>
            <a:r>
              <a:rPr lang="en-US" sz="2800" b="1" dirty="0">
                <a:latin typeface="Comic Sans MS" pitchFamily="66" charset="0"/>
              </a:rPr>
              <a:t> -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VLC media player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sl-SI" sz="2800" dirty="0">
                <a:latin typeface="Comic Sans MS" pitchFamily="66" charset="0"/>
              </a:rPr>
              <a:t> </a:t>
            </a:r>
            <a:r>
              <a:rPr lang="sl-SI" sz="2800" dirty="0" smtClean="0">
                <a:latin typeface="Comic Sans MS" pitchFamily="66" charset="0"/>
              </a:rPr>
              <a:t>odprtokodni program </a:t>
            </a:r>
            <a:r>
              <a:rPr lang="sl-SI" sz="2800" dirty="0">
                <a:latin typeface="Comic Sans MS" pitchFamily="66" charset="0"/>
              </a:rPr>
              <a:t>dostopen na</a:t>
            </a:r>
            <a:r>
              <a:rPr lang="sl-SI" sz="2800" dirty="0" smtClean="0">
                <a:latin typeface="Comic Sans MS" pitchFamily="66" charset="0"/>
              </a:rPr>
              <a:t>:</a:t>
            </a:r>
          </a:p>
          <a:p>
            <a:pPr lvl="1">
              <a:spcBef>
                <a:spcPct val="50000"/>
              </a:spcBef>
            </a:pPr>
            <a:r>
              <a:rPr lang="sl-SI" sz="2800" dirty="0" smtClean="0">
                <a:latin typeface="Comic Sans MS" pitchFamily="66" charset="0"/>
              </a:rPr>
              <a:t>                      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http</a:t>
            </a:r>
            <a:r>
              <a:rPr lang="en-US" sz="2800" dirty="0">
                <a:solidFill>
                  <a:srgbClr val="FFFF00"/>
                </a:solidFill>
                <a:latin typeface="Comic Sans MS" pitchFamily="66" charset="0"/>
              </a:rPr>
              <a:t>://www.videolan.org/</a:t>
            </a:r>
          </a:p>
        </p:txBody>
      </p:sp>
      <p:pic>
        <p:nvPicPr>
          <p:cNvPr id="6" name="Slika 5" descr="vlc_player_software.jpg"/>
          <p:cNvPicPr>
            <a:picLocks noChangeAspect="1"/>
          </p:cNvPicPr>
          <p:nvPr/>
        </p:nvPicPr>
        <p:blipFill>
          <a:blip r:embed="rId2">
            <a:lum bright="4000"/>
          </a:blip>
          <a:stretch>
            <a:fillRect/>
          </a:stretch>
        </p:blipFill>
        <p:spPr>
          <a:xfrm>
            <a:off x="7205698" y="4848252"/>
            <a:ext cx="2009772" cy="2009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2"/>
          <a:srcRect l="26575" t="32480" r="25467" b="49213"/>
          <a:stretch>
            <a:fillRect/>
          </a:stretch>
        </p:blipFill>
        <p:spPr>
          <a:xfrm>
            <a:off x="1095393" y="2428867"/>
            <a:ext cx="6405565" cy="2160709"/>
          </a:xfrm>
          <a:prstGeom prst="rect">
            <a:avLst/>
          </a:prstGeom>
          <a:noFill/>
          <a:ln/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157315" y="1000108"/>
            <a:ext cx="7343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3200" dirty="0">
                <a:latin typeface="Comic Sans MS" pitchFamily="66" charset="0"/>
              </a:rPr>
              <a:t>VLC </a:t>
            </a:r>
            <a:r>
              <a:rPr lang="sl-SI" sz="3200" dirty="0" err="1">
                <a:latin typeface="Comic Sans MS" pitchFamily="66" charset="0"/>
              </a:rPr>
              <a:t>media</a:t>
            </a:r>
            <a:r>
              <a:rPr lang="sl-SI" sz="3200" dirty="0">
                <a:latin typeface="Comic Sans MS" pitchFamily="66" charset="0"/>
              </a:rPr>
              <a:t> </a:t>
            </a:r>
            <a:r>
              <a:rPr lang="sl-SI" sz="3200" dirty="0" err="1">
                <a:latin typeface="Comic Sans MS" pitchFamily="66" charset="0"/>
              </a:rPr>
              <a:t>player</a:t>
            </a:r>
            <a:r>
              <a:rPr lang="sl-SI" sz="3200" dirty="0">
                <a:latin typeface="Comic Sans MS" pitchFamily="66" charset="0"/>
              </a:rPr>
              <a:t> okno: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5" name="Slika 4" descr="vlc_player_software.jpg"/>
          <p:cNvPicPr>
            <a:picLocks noChangeAspect="1"/>
          </p:cNvPicPr>
          <p:nvPr/>
        </p:nvPicPr>
        <p:blipFill>
          <a:blip r:embed="rId3" cstate="print">
            <a:lum bright="4000"/>
          </a:blip>
          <a:stretch>
            <a:fillRect/>
          </a:stretch>
        </p:blipFill>
        <p:spPr>
          <a:xfrm>
            <a:off x="8286776" y="5929330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ROBOTIKA\Desktop\VLC - seminar\VL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14" y="642918"/>
            <a:ext cx="914127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ROBOTIKA\Desktop\VLC - seminar\VL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5494"/>
            <a:ext cx="9144000" cy="6347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Documents and Settings\ROBOTIKA\Desktop\VLC - seminar\VLC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3553" y="0"/>
            <a:ext cx="643689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188</Words>
  <PresentationFormat>Diaprojekcija na zaslonu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1" baseType="lpstr">
      <vt:lpstr>Officeova tema</vt:lpstr>
      <vt:lpstr>Diapozitiv 1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  <vt:lpstr>Diapozitiv 14</vt:lpstr>
      <vt:lpstr>Diapozitiv 15</vt:lpstr>
      <vt:lpstr>Diapozitiv 16</vt:lpstr>
      <vt:lpstr>Diapozitiv 17</vt:lpstr>
      <vt:lpstr>Diapozitiv 18</vt:lpstr>
      <vt:lpstr>Diapozitiv 19</vt:lpstr>
      <vt:lpstr>Diapozitiv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cp:lastModifiedBy>ROBOTIKA</cp:lastModifiedBy>
  <cp:revision>26</cp:revision>
  <dcterms:modified xsi:type="dcterms:W3CDTF">2010-03-09T15:24:08Z</dcterms:modified>
</cp:coreProperties>
</file>